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frame: this is a company with a track record and a plan that starts from zero today. Twenty seconds, then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whole argument in one slide. History on the left, a clean start on the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it plainly: this is money that left the company and arrived in members' wallets. On-chain, verifiable.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numbers. Do not read them all — point at accounts and activations, let the audience read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demand question is already answered. When the offer was right, 96,000 people joined in ninety 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 the revenue went. The platform was rebuilt, not patched. Nothing anyone earned was reset.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break. Product before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product names, not the feature lists. The audience reads faster than you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package carries credits and a one-time usage credit. Credits are how the tools get paid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recurring product. Twenty-five dollars a month, and it is worth the money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Removes the biggest objection to a subscription. Nothing is lost when life happens.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break. Now the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spine of the whole plan. Packages and subscription are different machines with different fuel.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positions fill a matrix. Twenty per cent to the sponsor, twenty at depth one, forty at depth two, and the last twenty buys your way back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diagram. Every position under you pays — twenty per cent at level one, forty at level two. The difference is who enrolled them: if you personally referred that person, you also take the direct twenty, so a direct at level one pays forty and a direct at level two pays sixty. Spillover still pays, it just pays the level rate only.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same percentages against the real package prices. This is why the packages pay fast — the dollars are large per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position, placed the first time you subscribe. It never cycles, it only gets deeper. Early placement is the whole timing argument.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subscription splits three ways, every month. Point at the forty per cent — that is the depth money.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strongest true thing in the plan. Two sales cover the subscription, at any rank, with no organisation.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Third direct onward drops to twenty per cent until Go Builder, then fifty returns retroactively on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rank sequence. Getter costs nothing extra: subscribe and three levels are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Builder is the rank that matters most. Two directs who each get two. It opens three more levels and re-rates every direct to fifty per cent.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 is a rank you reach by building builders. Four of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 is the top rank. Four leaders. The bottom three levels hold most of the structure — say the ceiling caveat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it back to earth. The top rows are what a real first year looks like.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ties the deck together. Package matrices pay the lumps, the subscription pays the floor, and the same organisation feeds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Recurring is only as durable as the reason people stay. The tool is that reason.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 the credits ever issued are still unspent. That is demand sitting inside the platform waiting for the products that just shipped.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break into the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Itemise it. A subscription plus whichever package you start on. Nothing hidden.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break into the BIX card bonus.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offer for their team. Activate at a hundred dollars or more, keep the subscription active, and we cover the 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Their earnings land on the card itself, in Solana stablecoins, with no load fees. Spend a dollar or a million.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second income line entirely. Every card your team buys and every dollar they spend pays down ten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bonus against the record. Eighty-one thousand activations would have been eighty-one thousand cards, eight times the pool threshold.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this one out, all of it. It costs a minute and it protects everybody in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950" y="0"/>
            <a:ext cx="916305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24450"/>
            <a:ext cx="9144000" cy="5162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950" y="5124450"/>
            <a:ext cx="9163050" cy="5162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2026-09-12T18:45:37Z</dcterms:created>
  <dcterms:modified xsi:type="dcterms:W3CDTF">2026-09-12T18:45:37Z</dcterms:modified>
</cp:coreProperties>
</file>