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notesMasterIdLst>
    <p:notesMasterId r:id="rId38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notesMaster" Target="notesMasters/notesMaster1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Relationship Id="rId4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Marca el encuadre: una empresa con historial y un plan que arranca desde cero hoy. Veinte segundos y sigue.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Todo el argumento en una diapositiva. El historial a la izquierda, el arranque limpio a la derecha.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Dilo sin adornos: este dinero salió de la empresa y llegó a las billeteras de los miembros. On-chain, verificable.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Cuatro números. No los leas todos: señala cuentas y activaciones, y deja que el público lea el resto.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pregunta de la demanda ya está respondida. Cuando la oferta fue la correcta, 96,000 personas entraron en noventa días.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dónde fueron los ingresos. La plataforma se reconstruyó, no se parcheó. Nada de lo que alguien ganó se reinició.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Separador de sección. Primero el producto, después el dinero.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Lee los nombres de los productos, no las listas de funciones. El público lee más rápido de lo que hablas.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Cada paquete trae créditos y un crédito de uso único. Los créditos son la forma de pagar las herramientas.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Este es el producto recurrente. Veinticinco dólares al mes, y vale el dinero por sí solo.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Elimina la mayor objeción a una suscripción. No se pierde nada cuando la vida se complica.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Separador de sección. Ahora, el dinero.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columna vertebral de todo el plan. Paquetes y suscripción son máquinas distintas con combustible distinto.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Seis posiciones llenan una matriz. Veinte por ciento al patrocinador, veinte en profundidad uno, cuarenta en profundidad dos, y el último veinte financia tu reingreso.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Recorre el diagrama. Cada posición debajo de ti paga: veinte por ciento en el nivel uno, cuarenta en el nivel dos. La diferencia es quién la inscribió: si referiste tú a esa persona, además te llevas el veinte directo, así que un directo en el nivel uno paga cuarenta y un directo en el nivel dos paga sesenta. El derrame también paga, solo que paga únicamente la tarifa del nivel.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Los mismos porcentajes sobre los precios reales de los paquetes. Por eso los paquetes pagan rápido: los dólares por posición son grandes.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posición, colocada la primera vez que te suscribes. Nunca cicla, solo se hace más profunda. La colocación temprana es todo el argumento del momento.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Cada suscripción se divide en tres, cada mes. Señala el cuarenta por ciento: ese es el dinero de la profundidad.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más fuerte y cierto del plan. Dos ventas cubren la suscripción, en cualquier rango, sin organización.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Del tercer directo en adelante baja a veinte por ciento hasta Go Builder; luego el cincuenta vuelve de forma retroactiva sobre todos.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Abre la secuencia de rangos. Getter no cuesta nada extra: te suscribes y tres niveles quedan activos.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Builder es el rango que más importa. Dos directos que consiguen dos cada uno. Abre tres niveles más y recalcula cada directo al cincuenta por ciento.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Leader es un rango que alcanzas construyendo builders. Cuatro de ellos.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Partner es el rango más alto. Cuatro leaders. Los tres últimos niveles concentran la mayor parte de la estructura: di en voz alta la advertencia del techo.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Baja a tierra. Las primeras filas son lo que parece un primer año real.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Esta es la diapositiva que ata todo. Las matrices de paquetes pagan los montos grandes, la suscripción paga el piso, y la misma organización alimenta las dos.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recurrente dura solo tanto como la razón por la que la gente se queda. La herramienta es esa razón.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mitad de los créditos emitidos siguen sin gastarse. Es demanda dentro de la plataforma esperando los productos que acaban de salir.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Separador de sección hacia la propuesta.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Desglósalo. Una suscripción más el paquete con el que empiezas. Nada oculto.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Separador de sección hacia el bono de la tarjeta BIX.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Esta es la oferta para su equipo. Activa con cien dólares o más, mantén la suscripción activa y nosotros cubrimos la tarjeta.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Sus ganancias llegan directo a la tarjeta, en stablecoins de Solana, sin comisiones de carga. Gasta un dólar o un millón.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segunda línea de ingresos completa. Cada tarjeta que compra tu equipo y cada dólar que gastan paga hasta diez niveles.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Pon el bono frente al historial. Ochenta y un mil activaciones habrían sido ochenta y un mil tarjetas, ocho veces el umbral del pool.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Lee esta diapositiva completa en voz alta. Cuesta un minuto y protege a todos en la sala.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image" Target="../media/image-2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image" Target="../media/image-22-3.png"/><Relationship Id="rId4" Type="http://schemas.openxmlformats.org/officeDocument/2006/relationships/image" Target="../media/image-2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image" Target="../media/image-23-3.png"/><Relationship Id="rId4" Type="http://schemas.openxmlformats.org/officeDocument/2006/relationships/image" Target="../media/image-2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png"/><Relationship Id="rId3" Type="http://schemas.openxmlformats.org/officeDocument/2006/relationships/image" Target="../media/image-24-3.png"/><Relationship Id="rId4" Type="http://schemas.openxmlformats.org/officeDocument/2006/relationships/image" Target="../media/image-2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image" Target="../media/image-25-3.png"/><Relationship Id="rId4" Type="http://schemas.openxmlformats.org/officeDocument/2006/relationships/image" Target="../media/image-2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2.png"/><Relationship Id="rId3" Type="http://schemas.openxmlformats.org/officeDocument/2006/relationships/image" Target="../media/image-26-3.png"/><Relationship Id="rId4" Type="http://schemas.openxmlformats.org/officeDocument/2006/relationships/image" Target="../media/image-2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2.png"/><Relationship Id="rId3" Type="http://schemas.openxmlformats.org/officeDocument/2006/relationships/image" Target="../media/image-27-3.png"/><Relationship Id="rId4" Type="http://schemas.openxmlformats.org/officeDocument/2006/relationships/image" Target="../media/image-2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8-2.png"/><Relationship Id="rId3" Type="http://schemas.openxmlformats.org/officeDocument/2006/relationships/image" Target="../media/image-28-3.png"/><Relationship Id="rId4" Type="http://schemas.openxmlformats.org/officeDocument/2006/relationships/image" Target="../media/image-2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image" Target="../media/image-29-2.png"/><Relationship Id="rId3" Type="http://schemas.openxmlformats.org/officeDocument/2006/relationships/image" Target="../media/image-29-3.png"/><Relationship Id="rId4" Type="http://schemas.openxmlformats.org/officeDocument/2006/relationships/image" Target="../media/image-2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image" Target="../media/image-30-2.png"/><Relationship Id="rId3" Type="http://schemas.openxmlformats.org/officeDocument/2006/relationships/image" Target="../media/image-30-3.png"/><Relationship Id="rId4" Type="http://schemas.openxmlformats.org/officeDocument/2006/relationships/image" Target="../media/image-3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image" Target="../media/image-31-2.png"/><Relationship Id="rId3" Type="http://schemas.openxmlformats.org/officeDocument/2006/relationships/image" Target="../media/image-31-3.png"/><Relationship Id="rId4" Type="http://schemas.openxmlformats.org/officeDocument/2006/relationships/image" Target="../media/image-3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image" Target="../media/image-32-2.png"/><Relationship Id="rId3" Type="http://schemas.openxmlformats.org/officeDocument/2006/relationships/image" Target="../media/image-32-3.png"/><Relationship Id="rId4" Type="http://schemas.openxmlformats.org/officeDocument/2006/relationships/image" Target="../media/image-3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image" Target="../media/image-33-2.png"/><Relationship Id="rId3" Type="http://schemas.openxmlformats.org/officeDocument/2006/relationships/image" Target="../media/image-33-3.png"/><Relationship Id="rId4" Type="http://schemas.openxmlformats.org/officeDocument/2006/relationships/image" Target="../media/image-3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png"/><Relationship Id="rId2" Type="http://schemas.openxmlformats.org/officeDocument/2006/relationships/image" Target="../media/image-34-2.png"/><Relationship Id="rId3" Type="http://schemas.openxmlformats.org/officeDocument/2006/relationships/image" Target="../media/image-34-3.png"/><Relationship Id="rId4" Type="http://schemas.openxmlformats.org/officeDocument/2006/relationships/image" Target="../media/image-3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png"/><Relationship Id="rId2" Type="http://schemas.openxmlformats.org/officeDocument/2006/relationships/image" Target="../media/image-35-2.png"/><Relationship Id="rId3" Type="http://schemas.openxmlformats.org/officeDocument/2006/relationships/image" Target="../media/image-35-3.png"/><Relationship Id="rId4" Type="http://schemas.openxmlformats.org/officeDocument/2006/relationships/image" Target="../media/image-3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png"/><Relationship Id="rId2" Type="http://schemas.openxmlformats.org/officeDocument/2006/relationships/image" Target="../media/image-36-2.png"/><Relationship Id="rId3" Type="http://schemas.openxmlformats.org/officeDocument/2006/relationships/image" Target="../media/image-36-3.png"/><Relationship Id="rId4" Type="http://schemas.openxmlformats.org/officeDocument/2006/relationships/image" Target="../media/image-3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36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2026-09-12T17:03:38Z</dcterms:created>
  <dcterms:modified xsi:type="dcterms:W3CDTF">2026-09-12T17:03:38Z</dcterms:modified>
</cp:coreProperties>
</file>